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7" r:id="rId3"/>
    <p:sldId id="260" r:id="rId4"/>
    <p:sldId id="258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4" autoAdjust="0"/>
    <p:restoredTop sz="94660"/>
  </p:normalViewPr>
  <p:slideViewPr>
    <p:cSldViewPr snapToGrid="0">
      <p:cViewPr varScale="1">
        <p:scale>
          <a:sx n="95" d="100"/>
          <a:sy n="95" d="100"/>
        </p:scale>
        <p:origin x="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7327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40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980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3538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1966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7866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230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437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42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02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29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887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68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4505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765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023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558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9C74BB1-A9FC-4D03-A1A6-74CDE582643F}" type="datetimeFigureOut">
              <a:rPr kumimoji="1" lang="ja-JP" altLang="en-US" smtClean="0"/>
              <a:t>2023/3/22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CF1731B-D2C0-44D4-B737-8B981922D6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28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1420000">
            <a:off x="1007957" y="3504557"/>
            <a:ext cx="9755187" cy="1501717"/>
          </a:xfrm>
        </p:spPr>
        <p:txBody>
          <a:bodyPr/>
          <a:lstStyle/>
          <a:p>
            <a:r>
              <a:rPr kumimoji="1" lang="ja-JP" altLang="en-US" dirty="0" smtClean="0"/>
              <a:t>チーム高松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P:</a:t>
            </a:r>
            <a:r>
              <a:rPr lang="ja-JP" altLang="en-US" dirty="0" smtClean="0"/>
              <a:t>中田　小山　森本　</a:t>
            </a:r>
            <a:r>
              <a:rPr lang="en-US" altLang="ja-JP" dirty="0" smtClean="0"/>
              <a:t>D:</a:t>
            </a:r>
            <a:r>
              <a:rPr lang="ja-JP" altLang="en-US" dirty="0" smtClean="0"/>
              <a:t>池田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9" t="8383" r="22307" b="25335"/>
          <a:stretch/>
        </p:blipFill>
        <p:spPr>
          <a:xfrm>
            <a:off x="-352926" y="192507"/>
            <a:ext cx="7940841" cy="46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2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1780674" cy="1151965"/>
          </a:xfrm>
        </p:spPr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645695" y="1564105"/>
            <a:ext cx="10394707" cy="3561827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/>
              <a:t>ストーリー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ゲーム</a:t>
            </a:r>
            <a:r>
              <a:rPr lang="ja-JP" altLang="en-US" sz="2400" dirty="0" smtClean="0"/>
              <a:t>概要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操作</a:t>
            </a:r>
            <a:r>
              <a:rPr lang="ja-JP" altLang="en-US" sz="2400" dirty="0" smtClean="0"/>
              <a:t>説明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ギミック</a:t>
            </a:r>
            <a:r>
              <a:rPr lang="ja-JP" altLang="en-US" sz="2400" dirty="0" smtClean="0"/>
              <a:t>紹介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/>
              <a:t>どうしてこのゲームを作ったか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7719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61738" y="324853"/>
            <a:ext cx="10396882" cy="1151965"/>
          </a:xfrm>
        </p:spPr>
        <p:txBody>
          <a:bodyPr/>
          <a:lstStyle/>
          <a:p>
            <a:r>
              <a:rPr lang="en-US" altLang="ja-JP" dirty="0" smtClean="0"/>
              <a:t>STORY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6" r="66755" b="75804"/>
          <a:stretch/>
        </p:blipFill>
        <p:spPr>
          <a:xfrm>
            <a:off x="9913358" y="2190691"/>
            <a:ext cx="2178228" cy="3400926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232611" y="1349522"/>
            <a:ext cx="10459452" cy="3311189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 smtClean="0"/>
              <a:t>主人公は多くの借金を背負い一発逆転を狙い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トレジャーハンターとしてお宝があると噂の遺跡に来た</a:t>
            </a:r>
            <a:endParaRPr lang="en-US" altLang="ja-JP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宝を取りに奥へ進む</a:t>
            </a:r>
            <a:r>
              <a:rPr lang="ja-JP" altLang="en-US" sz="2400" dirty="0" smtClean="0"/>
              <a:t>途中、仕掛け</a:t>
            </a:r>
            <a:r>
              <a:rPr lang="ja-JP" altLang="en-US" sz="2400" dirty="0"/>
              <a:t>を作動させてしまい遺跡の崩壊が</a:t>
            </a:r>
            <a:r>
              <a:rPr lang="ja-JP" altLang="en-US" sz="2400" dirty="0" smtClean="0"/>
              <a:t>始まった</a:t>
            </a:r>
            <a:endParaRPr lang="en-US" altLang="ja-JP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ja-JP" altLang="en-US" sz="2400" dirty="0"/>
              <a:t>崩壊で落ちてきた</a:t>
            </a:r>
            <a:r>
              <a:rPr lang="ja-JP" altLang="en-US" sz="2400" dirty="0" smtClean="0"/>
              <a:t>宝石を拾い億万長者を目指し、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生き埋めになる前に遺跡から脱出しよう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560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8232" y="75359"/>
            <a:ext cx="10396882" cy="1151965"/>
          </a:xfrm>
        </p:spPr>
        <p:txBody>
          <a:bodyPr/>
          <a:lstStyle/>
          <a:p>
            <a:r>
              <a:rPr kumimoji="1" lang="ja-JP" altLang="en-US" dirty="0" smtClean="0"/>
              <a:t>ゲーム概要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3"/>
          </p:nvPr>
        </p:nvSpPr>
        <p:spPr>
          <a:xfrm>
            <a:off x="502517" y="1299768"/>
            <a:ext cx="10515600" cy="3436186"/>
          </a:xfrm>
        </p:spPr>
        <p:txBody>
          <a:bodyPr/>
          <a:lstStyle/>
          <a:p>
            <a:r>
              <a:rPr lang="ja-JP" altLang="en-US" sz="2400" dirty="0" smtClean="0"/>
              <a:t>ジャンル　ランゲーム</a:t>
            </a:r>
            <a:endParaRPr lang="en-US" altLang="ja-JP" sz="2400" dirty="0" smtClean="0"/>
          </a:p>
          <a:p>
            <a:pPr lvl="1"/>
            <a:r>
              <a:rPr lang="ja-JP" altLang="en-US" sz="2400" dirty="0"/>
              <a:t>障害物を回避</a:t>
            </a:r>
            <a:r>
              <a:rPr lang="ja-JP" altLang="en-US" sz="2400" dirty="0" smtClean="0"/>
              <a:t>しながら</a:t>
            </a:r>
            <a:r>
              <a:rPr lang="ja-JP" altLang="en-US" sz="2400" dirty="0"/>
              <a:t>遺跡の</a:t>
            </a:r>
            <a:r>
              <a:rPr lang="ja-JP" altLang="en-US" sz="2400" dirty="0" smtClean="0"/>
              <a:t>中を進み脱出を目指す</a:t>
            </a:r>
            <a:endParaRPr lang="en-US" altLang="ja-JP" sz="2400" dirty="0" smtClean="0"/>
          </a:p>
          <a:p>
            <a:pPr lvl="1"/>
            <a:endParaRPr lang="en-US" altLang="ja-JP" dirty="0"/>
          </a:p>
          <a:p>
            <a:pPr lvl="1"/>
            <a:endParaRPr lang="en-US" altLang="ja-JP" dirty="0" smtClean="0"/>
          </a:p>
          <a:p>
            <a:pPr lvl="1"/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  <a:p>
            <a:pPr lvl="1"/>
            <a:r>
              <a:rPr lang="ja-JP" altLang="en-US" sz="2400" dirty="0" smtClean="0"/>
              <a:t>道中の宝石を拾ってハイスコアを目指そう</a:t>
            </a:r>
            <a:endParaRPr lang="en-US" altLang="ja-JP" sz="2400" dirty="0"/>
          </a:p>
          <a:p>
            <a:endParaRPr lang="en-US" altLang="ja-JP" dirty="0" smtClean="0"/>
          </a:p>
          <a:p>
            <a:endParaRPr kumimoji="1"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13" y="1432244"/>
            <a:ext cx="2284799" cy="20645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2" y="1830700"/>
            <a:ext cx="1738564" cy="173856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98" y="3774184"/>
            <a:ext cx="5918150" cy="1183630"/>
          </a:xfrm>
          <a:prstGeom prst="rect">
            <a:avLst/>
          </a:prstGeom>
        </p:spPr>
      </p:pic>
      <p:sp>
        <p:nvSpPr>
          <p:cNvPr id="9" name="左右矢印 8"/>
          <p:cNvSpPr/>
          <p:nvPr/>
        </p:nvSpPr>
        <p:spPr>
          <a:xfrm>
            <a:off x="2367598" y="4813818"/>
            <a:ext cx="5918150" cy="69783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スコア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13497" y="4934502"/>
            <a:ext cx="683794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/>
              <a:t>低</a:t>
            </a:r>
            <a:endParaRPr kumimoji="1" lang="ja-JP" altLang="en-US" sz="28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285748" y="4934502"/>
            <a:ext cx="683794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/>
              <a:t>高</a:t>
            </a:r>
            <a:endParaRPr kumimoji="1" lang="ja-JP" altLang="en-US" sz="2800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4173844" y="2224030"/>
            <a:ext cx="1951953" cy="1062791"/>
            <a:chOff x="8508047" y="1057201"/>
            <a:chExt cx="1951953" cy="1062791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260" y="1070810"/>
              <a:ext cx="311875" cy="519792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008" y="1070810"/>
              <a:ext cx="311875" cy="519792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2756" y="1070810"/>
              <a:ext cx="311875" cy="519792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8504" y="1070810"/>
              <a:ext cx="311875" cy="519792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8125" y="1057201"/>
              <a:ext cx="311875" cy="519792"/>
            </a:xfrm>
            <a:prstGeom prst="rect">
              <a:avLst/>
            </a:prstGeom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3660" y="1223210"/>
              <a:ext cx="311875" cy="519792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069" y="1223210"/>
              <a:ext cx="311875" cy="519792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114" y="1223210"/>
              <a:ext cx="311875" cy="519792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191" y="1223210"/>
              <a:ext cx="311875" cy="519792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860" y="1223210"/>
              <a:ext cx="311875" cy="519792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245" y="1406906"/>
              <a:ext cx="311875" cy="519792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607" y="1406906"/>
              <a:ext cx="311875" cy="519792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231" y="1406906"/>
              <a:ext cx="311875" cy="519792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442" y="1397308"/>
              <a:ext cx="311875" cy="519792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987" y="1422554"/>
              <a:ext cx="311875" cy="519792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470" y="1590602"/>
              <a:ext cx="311875" cy="519792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179" y="1586488"/>
              <a:ext cx="311875" cy="519792"/>
            </a:xfrm>
            <a:prstGeom prst="rect">
              <a:avLst/>
            </a:prstGeom>
          </p:spPr>
        </p:pic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391" y="1590602"/>
              <a:ext cx="311875" cy="519792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047" y="1590602"/>
              <a:ext cx="311875" cy="519792"/>
            </a:xfrm>
            <a:prstGeom prst="rect">
              <a:avLst/>
            </a:prstGeom>
          </p:spPr>
        </p:pic>
        <p:pic>
          <p:nvPicPr>
            <p:cNvPr id="32" name="図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7054" y="1600200"/>
              <a:ext cx="311875" cy="519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891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8232" y="75359"/>
            <a:ext cx="10396882" cy="1151965"/>
          </a:xfrm>
        </p:spPr>
        <p:txBody>
          <a:bodyPr/>
          <a:lstStyle/>
          <a:p>
            <a:r>
              <a:rPr lang="ja-JP" altLang="en-US" dirty="0"/>
              <a:t>操作方法</a:t>
            </a:r>
            <a:endParaRPr kumimoji="1" lang="ja-JP" altLang="en-US" dirty="0"/>
          </a:p>
        </p:txBody>
      </p:sp>
      <p:pic>
        <p:nvPicPr>
          <p:cNvPr id="3" name="宝ラン_操作方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200" y="1030704"/>
            <a:ext cx="7875980" cy="443023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8229598" y="1968550"/>
            <a:ext cx="3569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ja-JP" altLang="en-US" sz="3200" dirty="0" smtClean="0"/>
              <a:t>十字キー</a:t>
            </a:r>
            <a:r>
              <a:rPr kumimoji="1" lang="en-US" altLang="ja-JP" sz="3200" dirty="0" smtClean="0"/>
              <a:t>:</a:t>
            </a:r>
            <a:r>
              <a:rPr kumimoji="1" lang="ja-JP" altLang="en-US" sz="3200" dirty="0" smtClean="0"/>
              <a:t>移動</a:t>
            </a:r>
            <a:endParaRPr kumimoji="1" lang="en-US" altLang="ja-JP" sz="3200" dirty="0" smtClean="0"/>
          </a:p>
          <a:p>
            <a:pPr>
              <a:lnSpc>
                <a:spcPct val="250000"/>
              </a:lnSpc>
            </a:pPr>
            <a:r>
              <a:rPr lang="en-US" altLang="ja-JP" sz="3200" dirty="0" smtClean="0"/>
              <a:t>SPACE</a:t>
            </a:r>
            <a:r>
              <a:rPr lang="ja-JP" altLang="en-US" sz="3200" dirty="0" smtClean="0"/>
              <a:t>キー</a:t>
            </a:r>
            <a:r>
              <a:rPr lang="en-US" altLang="ja-JP" sz="3200" dirty="0" smtClean="0"/>
              <a:t>:</a:t>
            </a:r>
            <a:r>
              <a:rPr lang="ja-JP" altLang="en-US" sz="3200" dirty="0" smtClean="0"/>
              <a:t>ジャンプ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946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8232" y="75359"/>
            <a:ext cx="10396882" cy="1151965"/>
          </a:xfrm>
        </p:spPr>
        <p:txBody>
          <a:bodyPr/>
          <a:lstStyle/>
          <a:p>
            <a:r>
              <a:rPr lang="ja-JP" altLang="en-US" dirty="0"/>
              <a:t>ギミック</a:t>
            </a:r>
            <a:endParaRPr kumimoji="1" lang="ja-JP" altLang="en-US" dirty="0"/>
          </a:p>
        </p:txBody>
      </p:sp>
      <p:pic>
        <p:nvPicPr>
          <p:cNvPr id="3" name="宝ラン_ギミック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548" y="1070810"/>
            <a:ext cx="7852610" cy="44170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73" y="3823957"/>
            <a:ext cx="1561411" cy="141091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619" y="934126"/>
            <a:ext cx="1377617" cy="1377617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8270369" y="2618473"/>
            <a:ext cx="1951953" cy="1062791"/>
            <a:chOff x="8508047" y="1057201"/>
            <a:chExt cx="1951953" cy="1062791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260" y="1070810"/>
              <a:ext cx="311875" cy="519792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7008" y="1070810"/>
              <a:ext cx="311875" cy="519792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2756" y="1070810"/>
              <a:ext cx="311875" cy="519792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8504" y="1070810"/>
              <a:ext cx="311875" cy="519792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8125" y="1057201"/>
              <a:ext cx="311875" cy="519792"/>
            </a:xfrm>
            <a:prstGeom prst="rect">
              <a:avLst/>
            </a:prstGeom>
          </p:spPr>
        </p:pic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3660" y="1223210"/>
              <a:ext cx="311875" cy="519792"/>
            </a:xfrm>
            <a:prstGeom prst="rect">
              <a:avLst/>
            </a:prstGeom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0069" y="1223210"/>
              <a:ext cx="311875" cy="519792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114" y="1223210"/>
              <a:ext cx="311875" cy="519792"/>
            </a:xfrm>
            <a:prstGeom prst="rect">
              <a:avLst/>
            </a:prstGeom>
          </p:spPr>
        </p:pic>
        <p:pic>
          <p:nvPicPr>
            <p:cNvPr id="15" name="図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1191" y="1223210"/>
              <a:ext cx="311875" cy="519792"/>
            </a:xfrm>
            <a:prstGeom prst="rect">
              <a:avLst/>
            </a:prstGeom>
          </p:spPr>
        </p:pic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860" y="1223210"/>
              <a:ext cx="311875" cy="519792"/>
            </a:xfrm>
            <a:prstGeom prst="rect">
              <a:avLst/>
            </a:prstGeom>
          </p:spPr>
        </p:pic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245" y="1406906"/>
              <a:ext cx="311875" cy="519792"/>
            </a:xfrm>
            <a:prstGeom prst="rect">
              <a:avLst/>
            </a:prstGeom>
          </p:spPr>
        </p:pic>
        <p:pic>
          <p:nvPicPr>
            <p:cNvPr id="18" name="図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5607" y="1406906"/>
              <a:ext cx="311875" cy="519792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231" y="1406906"/>
              <a:ext cx="311875" cy="519792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7442" y="1397308"/>
              <a:ext cx="311875" cy="519792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8987" y="1422554"/>
              <a:ext cx="311875" cy="519792"/>
            </a:xfrm>
            <a:prstGeom prst="rect">
              <a:avLst/>
            </a:prstGeom>
          </p:spPr>
        </p:pic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470" y="1590602"/>
              <a:ext cx="311875" cy="519792"/>
            </a:xfrm>
            <a:prstGeom prst="rect">
              <a:avLst/>
            </a:prstGeom>
          </p:spPr>
        </p:pic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5179" y="1586488"/>
              <a:ext cx="311875" cy="519792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8391" y="1590602"/>
              <a:ext cx="311875" cy="519792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047" y="1590602"/>
              <a:ext cx="311875" cy="519792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7054" y="1600200"/>
              <a:ext cx="311875" cy="519792"/>
            </a:xfrm>
            <a:prstGeom prst="rect">
              <a:avLst/>
            </a:prstGeom>
          </p:spPr>
        </p:pic>
      </p:grpSp>
      <p:sp>
        <p:nvSpPr>
          <p:cNvPr id="28" name="テキスト ボックス 27"/>
          <p:cNvSpPr txBox="1"/>
          <p:nvPr/>
        </p:nvSpPr>
        <p:spPr>
          <a:xfrm>
            <a:off x="10525114" y="1299768"/>
            <a:ext cx="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dirty="0" smtClean="0"/>
              <a:t>岩</a:t>
            </a:r>
            <a:endParaRPr kumimoji="1" lang="ja-JP" altLang="en-US" sz="3600" b="1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0525114" y="2824594"/>
            <a:ext cx="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/>
              <a:t>針</a:t>
            </a:r>
            <a:endParaRPr kumimoji="1" lang="ja-JP" altLang="en-US" sz="3600" b="1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0542649" y="4349420"/>
            <a:ext cx="62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dirty="0"/>
              <a:t>穴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2965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8232" y="75359"/>
            <a:ext cx="10396882" cy="1151965"/>
          </a:xfrm>
        </p:spPr>
        <p:txBody>
          <a:bodyPr/>
          <a:lstStyle/>
          <a:p>
            <a:r>
              <a:rPr lang="ja-JP" altLang="en-US" dirty="0"/>
              <a:t>感想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25115" y="1604211"/>
            <a:ext cx="106599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中田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小山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途中で体調を崩して一時離脱していたが</a:t>
            </a:r>
            <a:r>
              <a:rPr lang="ja-JP" altLang="en-US" sz="2400" dirty="0"/>
              <a:t>三次元</a:t>
            </a:r>
            <a:r>
              <a:rPr lang="ja-JP" altLang="en-US" sz="2400" dirty="0" smtClean="0"/>
              <a:t>の判定やデザイナーの方との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dirty="0" smtClean="0"/>
              <a:t>協同制作など学べることが多く良い経験になった</a:t>
            </a: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/>
              <a:t>森本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7615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イン イベント">
  <a:themeElements>
    <a:clrScheme name="メイン イベント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メイン イベント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メイン イベント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メイン イベント</Template>
  <TotalTime>110</TotalTime>
  <Words>51</Words>
  <Application>Microsoft Office PowerPoint</Application>
  <PresentationFormat>ワイド画面</PresentationFormat>
  <Paragraphs>34</Paragraphs>
  <Slides>7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ＭＳ Ｐゴシック</vt:lpstr>
      <vt:lpstr>Arial</vt:lpstr>
      <vt:lpstr>Impact</vt:lpstr>
      <vt:lpstr>メイン イベント</vt:lpstr>
      <vt:lpstr>PowerPoint プレゼンテーション</vt:lpstr>
      <vt:lpstr>目次</vt:lpstr>
      <vt:lpstr>STORY</vt:lpstr>
      <vt:lpstr>ゲーム概要</vt:lpstr>
      <vt:lpstr>操作方法</vt:lpstr>
      <vt:lpstr>ギミック</vt:lpstr>
      <vt:lpstr>感想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企画書 宝ラン</dc:title>
  <dc:creator>琉聖</dc:creator>
  <cp:lastModifiedBy>京祐</cp:lastModifiedBy>
  <cp:revision>15</cp:revision>
  <dcterms:created xsi:type="dcterms:W3CDTF">2023-03-21T16:48:15Z</dcterms:created>
  <dcterms:modified xsi:type="dcterms:W3CDTF">2023-03-22T01:12:06Z</dcterms:modified>
</cp:coreProperties>
</file>